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41" r:id="rId2"/>
    <p:sldId id="286" r:id="rId3"/>
    <p:sldId id="329" r:id="rId4"/>
    <p:sldId id="349" r:id="rId5"/>
    <p:sldId id="288" r:id="rId6"/>
    <p:sldId id="342" r:id="rId7"/>
    <p:sldId id="348" r:id="rId8"/>
    <p:sldId id="351" r:id="rId9"/>
    <p:sldId id="352" r:id="rId10"/>
    <p:sldId id="344" r:id="rId11"/>
    <p:sldId id="353" r:id="rId12"/>
    <p:sldId id="345" r:id="rId13"/>
    <p:sldId id="346" r:id="rId14"/>
    <p:sldId id="34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6" autoAdjust="0"/>
    <p:restoredTop sz="94660"/>
  </p:normalViewPr>
  <p:slideViewPr>
    <p:cSldViewPr snapToGrid="0">
      <p:cViewPr>
        <p:scale>
          <a:sx n="79" d="100"/>
          <a:sy n="79" d="100"/>
        </p:scale>
        <p:origin x="-38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B0F8-2423-483C-9D23-3767E975FC1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7D6D4-2885-4DF4-916E-D57472EDB5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02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x-non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x-non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3554-8F17-41C0-B222-01CD3D2D82FB}" type="datetimeFigureOut">
              <a:rPr lang="x-none" smtClean="0"/>
              <a:t>26/03/2019</a:t>
            </a:fld>
            <a:endParaRPr lang="x-non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7B49-88B0-4E2F-9F94-F1B39DDF24B0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79415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x-non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x-non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3554-8F17-41C0-B222-01CD3D2D82FB}" type="datetimeFigureOut">
              <a:rPr lang="x-none" smtClean="0"/>
              <a:t>26/03/2019</a:t>
            </a:fld>
            <a:endParaRPr lang="x-non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7B49-88B0-4E2F-9F94-F1B39DDF24B0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17427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x-non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x-non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3554-8F17-41C0-B222-01CD3D2D82FB}" type="datetimeFigureOut">
              <a:rPr lang="x-none" smtClean="0"/>
              <a:t>26/03/2019</a:t>
            </a:fld>
            <a:endParaRPr lang="x-non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7B49-88B0-4E2F-9F94-F1B39DDF24B0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7311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x-non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x-non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3554-8F17-41C0-B222-01CD3D2D82FB}" type="datetimeFigureOut">
              <a:rPr lang="x-none" smtClean="0"/>
              <a:t>26/03/2019</a:t>
            </a:fld>
            <a:endParaRPr lang="x-non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7B49-88B0-4E2F-9F94-F1B39DDF24B0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2692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x-non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3554-8F17-41C0-B222-01CD3D2D82FB}" type="datetimeFigureOut">
              <a:rPr lang="x-none" smtClean="0"/>
              <a:t>26/03/2019</a:t>
            </a:fld>
            <a:endParaRPr lang="x-non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7B49-88B0-4E2F-9F94-F1B39DDF24B0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2191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x-non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x-non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x-non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3554-8F17-41C0-B222-01CD3D2D82FB}" type="datetimeFigureOut">
              <a:rPr lang="x-none" smtClean="0"/>
              <a:t>26/03/2019</a:t>
            </a:fld>
            <a:endParaRPr lang="x-non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7B49-88B0-4E2F-9F94-F1B39DDF24B0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24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x-non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x-non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x-non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3554-8F17-41C0-B222-01CD3D2D82FB}" type="datetimeFigureOut">
              <a:rPr lang="x-none" smtClean="0"/>
              <a:t>26/03/2019</a:t>
            </a:fld>
            <a:endParaRPr lang="x-non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7B49-88B0-4E2F-9F94-F1B39DDF24B0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14288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x-non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3554-8F17-41C0-B222-01CD3D2D82FB}" type="datetimeFigureOut">
              <a:rPr lang="x-none" smtClean="0"/>
              <a:t>26/03/2019</a:t>
            </a:fld>
            <a:endParaRPr lang="x-non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7B49-88B0-4E2F-9F94-F1B39DDF24B0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4330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3554-8F17-41C0-B222-01CD3D2D82FB}" type="datetimeFigureOut">
              <a:rPr lang="x-none" smtClean="0"/>
              <a:t>26/03/2019</a:t>
            </a:fld>
            <a:endParaRPr lang="x-non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7B49-88B0-4E2F-9F94-F1B39DDF24B0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8658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x-non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x-non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3554-8F17-41C0-B222-01CD3D2D82FB}" type="datetimeFigureOut">
              <a:rPr lang="x-none" smtClean="0"/>
              <a:t>26/03/2019</a:t>
            </a:fld>
            <a:endParaRPr lang="x-non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7B49-88B0-4E2F-9F94-F1B39DDF24B0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7861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x-non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3554-8F17-41C0-B222-01CD3D2D82FB}" type="datetimeFigureOut">
              <a:rPr lang="x-none" smtClean="0"/>
              <a:t>26/03/2019</a:t>
            </a:fld>
            <a:endParaRPr lang="x-non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7B49-88B0-4E2F-9F94-F1B39DDF24B0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34855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x-non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x-non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23554-8F17-41C0-B222-01CD3D2D82FB}" type="datetimeFigureOut">
              <a:rPr lang="x-none" smtClean="0"/>
              <a:t>26/03/2019</a:t>
            </a:fld>
            <a:endParaRPr lang="x-non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D7B49-88B0-4E2F-9F94-F1B39DDF24B0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28882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72276" y="142642"/>
            <a:ext cx="1076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xmlns="" id="{E74EB86F-C100-4DBB-94F8-5FE5B57D44E3}"/>
              </a:ext>
            </a:extLst>
          </p:cNvPr>
          <p:cNvSpPr txBox="1"/>
          <p:nvPr/>
        </p:nvSpPr>
        <p:spPr>
          <a:xfrm>
            <a:off x="440982" y="973639"/>
            <a:ext cx="107607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Shopping </a:t>
            </a:r>
            <a:r>
              <a:rPr lang="x-none" sz="4800" b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Cart</a:t>
            </a:r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Project</a:t>
            </a:r>
            <a:endParaRPr lang="x-none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endParaRPr lang="x-none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x-none" sz="4800" b="1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Group</a:t>
            </a:r>
            <a:r>
              <a:rPr lang="x-none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x-none" sz="4800" b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</a:t>
            </a:r>
            <a:endParaRPr lang="en-US" sz="48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en-US" sz="48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Magali</a:t>
            </a:r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Fuentes (</a:t>
            </a:r>
            <a:r>
              <a:rPr lang="en-US" sz="48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DataBase</a:t>
            </a:r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</a:t>
            </a:r>
          </a:p>
          <a:p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Diego Gonzales(UI)</a:t>
            </a:r>
          </a:p>
          <a:p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Alex Alcala(Controller)</a:t>
            </a:r>
          </a:p>
          <a:p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Edgar </a:t>
            </a:r>
            <a:r>
              <a:rPr lang="en-US" sz="48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Quispe</a:t>
            </a:r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(Model)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231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4"/>
          <p:cNvSpPr txBox="1"/>
          <p:nvPr/>
        </p:nvSpPr>
        <p:spPr>
          <a:xfrm>
            <a:off x="597391" y="335147"/>
            <a:ext cx="1076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</a:t>
            </a:r>
            <a:r>
              <a:rPr lang="en-US" sz="4800" b="1" dirty="0" err="1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ataBase</a:t>
            </a:r>
            <a:r>
              <a:rPr lang="en-US" sz="4800" b="1" dirty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Model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83CD23D-9F8C-4CBE-99BB-D928EC82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08" y="1250403"/>
            <a:ext cx="7314978" cy="4962618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1657350"/>
            <a:ext cx="120681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456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4"/>
          <p:cNvSpPr txBox="1"/>
          <p:nvPr/>
        </p:nvSpPr>
        <p:spPr>
          <a:xfrm>
            <a:off x="597391" y="335147"/>
            <a:ext cx="1076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Unit test: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91" y="1166144"/>
            <a:ext cx="1100137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047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4"/>
          <p:cNvSpPr txBox="1"/>
          <p:nvPr/>
        </p:nvSpPr>
        <p:spPr>
          <a:xfrm>
            <a:off x="597391" y="335147"/>
            <a:ext cx="1076076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Some Issues: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It is not possible to  add product descriptions with spaces (validations issue from controller) (fixed).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It is not possible to updated </a:t>
            </a:r>
            <a:r>
              <a:rPr lang="en-US" sz="3200" b="1" dirty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product stock </a:t>
            </a:r>
            <a:r>
              <a:rPr lang="en-US" sz="3200" b="1" dirty="0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on list after click on checkout(UI issue, model, DB issue).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It is not possible to  view the billing summary(UI issue).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It is possible to set a quantity greater that product stock on cart list(controller).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It is possible to add the same product to cart more that one time(UI).</a:t>
            </a:r>
          </a:p>
          <a:p>
            <a:endParaRPr lang="en-US" b="1" dirty="0" smtClean="0">
              <a:ln w="28575">
                <a:noFill/>
              </a:ln>
              <a:solidFill>
                <a:schemeClr val="bg2">
                  <a:lumMod val="2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285750" indent="-285750">
              <a:buFontTx/>
              <a:buChar char="-"/>
            </a:pPr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277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4"/>
          <p:cNvSpPr txBox="1"/>
          <p:nvPr/>
        </p:nvSpPr>
        <p:spPr>
          <a:xfrm>
            <a:off x="501138" y="419368"/>
            <a:ext cx="107607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Summary:</a:t>
            </a:r>
          </a:p>
          <a:p>
            <a:r>
              <a:rPr lang="en-US" sz="4800" b="1" dirty="0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Lesson learned.</a:t>
            </a:r>
            <a:endParaRPr lang="en-US" sz="4800" b="1" dirty="0">
              <a:ln w="28575">
                <a:noFill/>
              </a:ln>
              <a:solidFill>
                <a:schemeClr val="bg2">
                  <a:lumMod val="2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en-US" sz="2800" b="1" dirty="0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Team work.</a:t>
            </a:r>
          </a:p>
          <a:p>
            <a:pPr marL="285750" indent="-285750">
              <a:buFontTx/>
              <a:buChar char="-"/>
            </a:pPr>
            <a:r>
              <a:rPr lang="en-US" sz="2800" b="1" dirty="0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Development following  MVC.</a:t>
            </a:r>
          </a:p>
          <a:p>
            <a:pPr marL="285750" indent="-285750">
              <a:buFontTx/>
              <a:buChar char="-"/>
            </a:pPr>
            <a:r>
              <a:rPr lang="en-US" sz="2800" b="1" dirty="0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Integration of individual Development progress.</a:t>
            </a:r>
          </a:p>
          <a:p>
            <a:pPr marL="285750" indent="-285750">
              <a:buFontTx/>
              <a:buChar char="-"/>
            </a:pPr>
            <a:r>
              <a:rPr lang="en-US" sz="2800" b="1" dirty="0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Fixing issue.</a:t>
            </a:r>
          </a:p>
          <a:p>
            <a:pPr marL="285750" indent="-285750">
              <a:buFontTx/>
              <a:buChar char="-"/>
            </a:pPr>
            <a:r>
              <a:rPr lang="en-US" sz="2800" b="1" dirty="0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Unit test.</a:t>
            </a:r>
          </a:p>
          <a:p>
            <a:pPr marL="285750" indent="-285750">
              <a:buFontTx/>
              <a:buChar char="-"/>
            </a:pPr>
            <a:r>
              <a:rPr lang="en-US" sz="2800" b="1" dirty="0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PyQT5.</a:t>
            </a:r>
          </a:p>
          <a:p>
            <a:pPr marL="285750" indent="-285750">
              <a:buFontTx/>
              <a:buChar char="-"/>
            </a:pPr>
            <a:r>
              <a:rPr lang="en-US" sz="2800" b="1" dirty="0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Versioning  with </a:t>
            </a:r>
            <a:r>
              <a:rPr lang="en-US" sz="2800" b="1" dirty="0" err="1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github</a:t>
            </a:r>
            <a:r>
              <a:rPr lang="en-US" sz="2800" b="1" dirty="0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(we need to continue improving it).</a:t>
            </a:r>
          </a:p>
          <a:p>
            <a:pPr marL="285750" indent="-285750">
              <a:buFontTx/>
              <a:buChar char="-"/>
            </a:pPr>
            <a:endParaRPr lang="en-US" sz="1400" b="1" dirty="0" smtClean="0">
              <a:ln w="28575">
                <a:noFill/>
              </a:ln>
              <a:solidFill>
                <a:schemeClr val="bg2">
                  <a:lumMod val="2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082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uadroTexto 4">
            <a:extLst>
              <a:ext uri="{FF2B5EF4-FFF2-40B4-BE49-F238E27FC236}">
                <a16:creationId xmlns:a16="http://schemas.microsoft.com/office/drawing/2014/main" xmlns="" id="{235F408E-321A-4FA9-B6B4-73E33FC0EB73}"/>
              </a:ext>
            </a:extLst>
          </p:cNvPr>
          <p:cNvSpPr txBox="1"/>
          <p:nvPr/>
        </p:nvSpPr>
        <p:spPr>
          <a:xfrm>
            <a:off x="715616" y="3167196"/>
            <a:ext cx="1076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Thanks for your attention.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875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8318" y="519631"/>
            <a:ext cx="1076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Agenda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2741354" y="941395"/>
            <a:ext cx="6163860" cy="5120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 defTabSz="749300">
              <a:defRPr sz="2400" b="1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Tools</a:t>
            </a:r>
          </a:p>
          <a:p>
            <a:pPr marL="1028700" lvl="1" indent="-342900"/>
            <a:r>
              <a:rPr lang="en-US" sz="3200" dirty="0" err="1" smtClean="0"/>
              <a:t>Pycharm</a:t>
            </a:r>
            <a:endParaRPr lang="en-US" sz="3200" dirty="0" smtClean="0"/>
          </a:p>
          <a:p>
            <a:pPr marL="1028700" lvl="1" indent="-342900"/>
            <a:r>
              <a:rPr lang="en-US" sz="3200" dirty="0" err="1" smtClean="0"/>
              <a:t>SourceTree</a:t>
            </a:r>
            <a:endParaRPr lang="en-US" sz="3200" dirty="0"/>
          </a:p>
          <a:p>
            <a:pPr marL="1028700" lvl="1" indent="-342900"/>
            <a:r>
              <a:rPr lang="en-US" sz="3200" b="0" dirty="0"/>
              <a:t>Python3</a:t>
            </a:r>
          </a:p>
          <a:p>
            <a:pPr marL="1028700" lvl="1" indent="-342900"/>
            <a:r>
              <a:rPr lang="en-US" sz="3200" dirty="0"/>
              <a:t>PyQt5</a:t>
            </a:r>
            <a:endParaRPr lang="en-US" sz="32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Project Structure</a:t>
            </a:r>
          </a:p>
          <a:p>
            <a:pPr marL="1028700" lvl="1" indent="-342900"/>
            <a:r>
              <a:rPr lang="en-US" sz="3200" dirty="0"/>
              <a:t>MVC</a:t>
            </a:r>
          </a:p>
          <a:p>
            <a:pPr marL="1028700" lvl="1" indent="-342900"/>
            <a:r>
              <a:rPr lang="en-US" sz="3200" dirty="0"/>
              <a:t>DB model</a:t>
            </a:r>
          </a:p>
          <a:p>
            <a:pPr marL="1028700" lvl="1" indent="-342900"/>
            <a:r>
              <a:rPr lang="en-US" sz="3200" dirty="0"/>
              <a:t>Diagram of </a:t>
            </a:r>
            <a:r>
              <a:rPr lang="en-US" sz="3200" dirty="0" err="1"/>
              <a:t>clases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55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1"/>
          <p:cNvSpPr txBox="1">
            <a:spLocks/>
          </p:cNvSpPr>
          <p:nvPr/>
        </p:nvSpPr>
        <p:spPr>
          <a:xfrm>
            <a:off x="-1182372" y="721685"/>
            <a:ext cx="5335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 defTabSz="749300">
              <a:defRPr sz="2400" b="1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0" dirty="0"/>
              <a:t>Tools</a:t>
            </a:r>
          </a:p>
          <a:p>
            <a:pPr algn="ctr"/>
            <a:endParaRPr lang="en-US" sz="4800" b="0" dirty="0"/>
          </a:p>
          <a:p>
            <a:pPr algn="ctr"/>
            <a:endParaRPr lang="en-US" sz="4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CB3DF7E-E761-4D5C-9B0D-AC80E4CE2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38" y="3126424"/>
            <a:ext cx="5580952" cy="2923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8E11CA-2778-4E65-A9A9-770B0B3E9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672" y="1738525"/>
            <a:ext cx="2503762" cy="2582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9E5C51D-DDC1-4394-AF1C-74926CFBC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183" y="866323"/>
            <a:ext cx="5200000" cy="2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8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1"/>
          <p:cNvSpPr txBox="1">
            <a:spLocks/>
          </p:cNvSpPr>
          <p:nvPr/>
        </p:nvSpPr>
        <p:spPr>
          <a:xfrm>
            <a:off x="0" y="0"/>
            <a:ext cx="52938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 defTabSz="749300">
              <a:defRPr sz="2400" b="1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0" dirty="0" smtClean="0"/>
              <a:t>Versioning Tools</a:t>
            </a:r>
            <a:endParaRPr lang="en-US" sz="4800" b="0" dirty="0"/>
          </a:p>
          <a:p>
            <a:pPr algn="ctr"/>
            <a:endParaRPr lang="en-US" sz="4800" b="0" dirty="0"/>
          </a:p>
          <a:p>
            <a:pPr algn="ctr"/>
            <a:endParaRPr lang="en-US" sz="4800" b="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9" y="667144"/>
            <a:ext cx="10797339" cy="607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59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4"/>
          <p:cNvSpPr txBox="1"/>
          <p:nvPr/>
        </p:nvSpPr>
        <p:spPr>
          <a:xfrm>
            <a:off x="172276" y="142642"/>
            <a:ext cx="1076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MVC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DA32528-B438-49DF-AFB5-685BFC799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516" y="1749023"/>
            <a:ext cx="5114286" cy="2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2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4"/>
          <p:cNvSpPr txBox="1"/>
          <p:nvPr/>
        </p:nvSpPr>
        <p:spPr>
          <a:xfrm>
            <a:off x="597391" y="335147"/>
            <a:ext cx="1076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</a:rPr>
              <a:t>Project Structure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E9DBC29-1EC5-4C0E-80F1-BF9F402D3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592" y="1353805"/>
            <a:ext cx="3142857" cy="40380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277D5D2-29B0-4CAA-8CCD-A6718E302D64}"/>
              </a:ext>
            </a:extLst>
          </p:cNvPr>
          <p:cNvSpPr/>
          <p:nvPr/>
        </p:nvSpPr>
        <p:spPr>
          <a:xfrm>
            <a:off x="6096000" y="1415781"/>
            <a:ext cx="5168900" cy="8125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The </a:t>
            </a:r>
            <a:r>
              <a:rPr lang="en-US" sz="2400" dirty="0" err="1"/>
              <a:t>src</a:t>
            </a:r>
            <a:r>
              <a:rPr lang="en-US" sz="2400" dirty="0"/>
              <a:t> directory contains all of the source material for building the project</a:t>
            </a:r>
            <a:r>
              <a:rPr lang="en-US" sz="2800" dirty="0"/>
              <a:t>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1740538B-C0EB-43D1-A86B-2CC8B21603F7}"/>
              </a:ext>
            </a:extLst>
          </p:cNvPr>
          <p:cNvCxnSpPr>
            <a:cxnSpLocks/>
          </p:cNvCxnSpPr>
          <p:nvPr/>
        </p:nvCxnSpPr>
        <p:spPr>
          <a:xfrm flipH="1" flipV="1">
            <a:off x="2550696" y="1466101"/>
            <a:ext cx="3457072" cy="25842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141F075-F8F7-4633-B7C0-5801A875D689}"/>
              </a:ext>
            </a:extLst>
          </p:cNvPr>
          <p:cNvSpPr/>
          <p:nvPr/>
        </p:nvSpPr>
        <p:spPr>
          <a:xfrm>
            <a:off x="6096000" y="3429000"/>
            <a:ext cx="5262158" cy="7571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The test directory contains the unit test files</a:t>
            </a:r>
            <a:endParaRPr lang="en-US" sz="28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5DC3CBC3-778F-453A-A353-E56753A7E9E6}"/>
              </a:ext>
            </a:extLst>
          </p:cNvPr>
          <p:cNvCxnSpPr>
            <a:cxnSpLocks/>
          </p:cNvCxnSpPr>
          <p:nvPr/>
        </p:nvCxnSpPr>
        <p:spPr>
          <a:xfrm flipH="1">
            <a:off x="2360194" y="3835265"/>
            <a:ext cx="3647574" cy="43170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11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4"/>
          <p:cNvSpPr txBox="1"/>
          <p:nvPr/>
        </p:nvSpPr>
        <p:spPr>
          <a:xfrm>
            <a:off x="172276" y="142642"/>
            <a:ext cx="1076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4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UI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026" name="Picture 2" descr="C:\Users\Edgar\Documents\proyecto\image_2019_03_26T17_27_08_599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13" y="790575"/>
            <a:ext cx="9563100" cy="606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dgar\Documents\proyecto\image_2019_03_26T17_35_52_976Z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13" y="790575"/>
            <a:ext cx="9801428" cy="621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dgar\Documents\proyecto\image_2019_03_26T18_09_34_937Z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14" y="790575"/>
            <a:ext cx="9572625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41" y="790575"/>
            <a:ext cx="9639300" cy="604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50" y="973639"/>
            <a:ext cx="9648825" cy="603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13" y="790575"/>
            <a:ext cx="11326729" cy="636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29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4"/>
          <p:cNvSpPr txBox="1"/>
          <p:nvPr/>
        </p:nvSpPr>
        <p:spPr>
          <a:xfrm>
            <a:off x="597391" y="335147"/>
            <a:ext cx="1076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</a:rPr>
              <a:t>Controller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895475"/>
            <a:ext cx="116586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65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4"/>
          <p:cNvSpPr txBox="1"/>
          <p:nvPr/>
        </p:nvSpPr>
        <p:spPr>
          <a:xfrm>
            <a:off x="597391" y="335147"/>
            <a:ext cx="1076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n w="28575">
                  <a:noFill/>
                </a:ln>
                <a:solidFill>
                  <a:schemeClr val="bg2">
                    <a:lumMod val="25000"/>
                  </a:schemeClr>
                </a:solidFill>
              </a:rPr>
              <a:t>Model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62" y="1409699"/>
            <a:ext cx="9443363" cy="489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3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202</Words>
  <Application>Microsoft Office PowerPoint</Application>
  <PresentationFormat>Personalizado</PresentationFormat>
  <Paragraphs>46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Marcos Lara Torrico</dc:creator>
  <cp:lastModifiedBy>Luffi</cp:lastModifiedBy>
  <cp:revision>78</cp:revision>
  <dcterms:created xsi:type="dcterms:W3CDTF">2017-04-17T01:44:51Z</dcterms:created>
  <dcterms:modified xsi:type="dcterms:W3CDTF">2019-03-27T02:06:27Z</dcterms:modified>
</cp:coreProperties>
</file>